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6247-D024-63D4-A7B0-34F5BED8A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927B4-A87D-DC45-C2AA-176F65FED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DF7AB-FFD2-7B70-0FD0-6BEB040D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9041C-A49B-3401-5BC6-A12B6B95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F37F8-59B6-35D9-31E8-DB1A9E75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5985-F43C-DB33-A8F7-D170DFD8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084C9-B535-BF7B-4CDE-80A075131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F62DC-2D7F-E361-25B5-0D54B8CC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534E5-0BE6-1678-9AB4-94F49186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804AA-F191-5854-E811-BAC50BD0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552B1-5589-A251-54A7-8B7154E31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16D6F-2849-5955-8E86-050A59842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3BC8D-6921-63D5-2023-34FEEF7E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7A34C-996E-6581-70F9-0ADC9840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86D8-63BA-0F01-89F3-5002A583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FFBE-05B6-C090-B107-8650DE8D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5019C-C7FF-5E5E-268C-8645272F3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3B12-3347-33C1-6A4E-2681EDFC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7E0E7-321A-7553-5C43-D257E70A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97098-4789-46BD-92BC-BF7AD042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6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D00E-C3AA-42CA-20F5-FA5F0FE5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90716-405A-9FCF-4D10-97DC0716B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0F1C4-2E03-44A9-2F55-3D00EB15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E0850-8EA8-81D5-1A25-0DCFBBE1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B9C63-6295-D019-9396-BA92DE8A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0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6D55-B1F5-019D-A29C-CD4CB38E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3ED33-7788-148A-FDC7-947658AE6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98594-5C2C-8970-8980-A97D0EE01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1BF92-35E7-9852-1778-1A6C62F6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4F8FD-01CA-3EC4-9D91-D4DF44AF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E958-CDE4-ADC5-2A01-55820A34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5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C93D-A1C6-932E-B64D-3EE2638E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932E2-AF03-C86C-D241-7B2C8D45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9F5C0-0C0F-BB55-CE1B-BD07AAA9C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4ED1A-6EA2-1712-825F-1B49D941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F4C8C-F1DD-C5B7-F6AD-27704A0AC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A5A46-089B-7BB5-C22C-E70BAD1B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21DA1B-BFEE-A1CF-AF73-18B45B08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D80B2-D411-1DB1-D76B-E8BC33C9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9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514A-AA79-ED78-2EDD-2EE2B802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E1444-FA7B-9833-13B8-EB923AE8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0608B-1042-5E0F-ABF4-B20152D4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365A3-FA5D-34D5-E79B-710FB1F6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7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B33C4-BE55-FD34-A197-C12B8E67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6D8AF-6F1F-C681-676B-85711C0B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1CE65-C639-88C4-9DD6-120B9A2D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824F-9FFB-F8B7-D597-4C343DF2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28638-A723-5A61-5611-A89F4DEC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4DCD3-8792-E629-E819-35FC1BDCB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A456B-3459-B12E-8719-A831183E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5A4BF-CF4C-67FE-A1A2-2082D2FC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8678F-E722-38DC-E34F-312ABD78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3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F9EB-C627-8887-A422-87635D1E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CCBC4-CA21-8919-38CC-E81E2C909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74472-D656-2249-C996-45025FBD4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5304C-7610-DB4F-D273-B6D25141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F5968-E216-43A9-810E-6953E146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BDEDB-5DA9-75A1-37BB-CFBFCFEB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0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18360-F757-B388-1528-72A148C5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71D3-7E81-E3FE-0BE9-92161DB1A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CAA21-F2AF-C845-A164-769BE9770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C43B0-30F5-6949-93A3-5923F768A2C5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33C34-864A-7606-B7F5-FDB4F5ED0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A732-20C8-3803-797F-6F0B0A1F8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9ADF1-E5FD-F14E-B555-5F2026E8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ellate.nccourts.org/opinion-filing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urts.gov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urts.gov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urts.gov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urts.gov/learn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vents@nccourts.or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urts.gov/learn/all-things-judicial-podcast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urts.gov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c.gov/" TargetMode="External"/><Relationship Id="rId4" Type="http://schemas.openxmlformats.org/officeDocument/2006/relationships/hyperlink" Target="https://www.nccourts.gov/lear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ourts.gov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1F2222D-E13F-290D-3255-BF855FF3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1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77C0F7FE-43A1-5BA4-379D-16479DD08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2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F1F2C0A5-7172-9685-0BC8-667A4AE9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86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E0ECDDC-41E9-A925-72C2-1830207F5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0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6B4DD4F-B5FF-AF26-62B4-799A8D20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1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CA71D892-ED50-D6CB-A39A-F2C1119A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2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B9EDB31A-CD8D-28BF-E408-E2EEC9B7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3C263A0-DC2F-0D7B-B840-90FBBD258B9A}"/>
              </a:ext>
            </a:extLst>
          </p:cNvPr>
          <p:cNvSpPr/>
          <p:nvPr/>
        </p:nvSpPr>
        <p:spPr>
          <a:xfrm>
            <a:off x="4235669" y="5402317"/>
            <a:ext cx="2764221" cy="346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7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B66E8995-5EDD-90AB-F2CF-17149CEEF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19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354FA03A-B1CF-E91B-164E-2DDFB4DD9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949549E-8401-BAC6-E975-761721B2F4EE}"/>
              </a:ext>
            </a:extLst>
          </p:cNvPr>
          <p:cNvSpPr/>
          <p:nvPr/>
        </p:nvSpPr>
        <p:spPr>
          <a:xfrm>
            <a:off x="7746124" y="2385848"/>
            <a:ext cx="1702676" cy="36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A571F69F-A6FC-39C8-5C58-CE373DAF8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1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screenshot&#10;&#10;Description automatically generated">
            <a:extLst>
              <a:ext uri="{FF2B5EF4-FFF2-40B4-BE49-F238E27FC236}">
                <a16:creationId xmlns:a16="http://schemas.microsoft.com/office/drawing/2014/main" id="{F6DC1937-360C-6D5B-1308-F5B2F689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0F93936-C5AB-78A1-454C-45978CDD489C}"/>
              </a:ext>
            </a:extLst>
          </p:cNvPr>
          <p:cNvSpPr/>
          <p:nvPr/>
        </p:nvSpPr>
        <p:spPr>
          <a:xfrm>
            <a:off x="4508938" y="5349766"/>
            <a:ext cx="1702676" cy="37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document, receipt&#10;&#10;Description automatically generated">
            <a:extLst>
              <a:ext uri="{FF2B5EF4-FFF2-40B4-BE49-F238E27FC236}">
                <a16:creationId xmlns:a16="http://schemas.microsoft.com/office/drawing/2014/main" id="{A5F40820-1CB4-7252-E524-ABF970955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4607D48-7936-7EBE-2B14-1DDC139ECF28}"/>
              </a:ext>
            </a:extLst>
          </p:cNvPr>
          <p:cNvSpPr/>
          <p:nvPr/>
        </p:nvSpPr>
        <p:spPr>
          <a:xfrm>
            <a:off x="7735330" y="4324865"/>
            <a:ext cx="1767016" cy="432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7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F0405CE-7725-8F9B-AE98-46205476C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2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3E41C5C-6D7F-E41F-C89E-4EB0C6786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0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E77BB4C7-4E00-3F15-EA88-5CB6780F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C233725-CC46-BF94-920D-38CB1D5434C0}"/>
              </a:ext>
            </a:extLst>
          </p:cNvPr>
          <p:cNvSpPr/>
          <p:nvPr/>
        </p:nvSpPr>
        <p:spPr>
          <a:xfrm>
            <a:off x="3615559" y="1891862"/>
            <a:ext cx="4981903" cy="546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A98416F5-7EF5-7E6B-58B3-092D316A8ACC}"/>
              </a:ext>
            </a:extLst>
          </p:cNvPr>
          <p:cNvSpPr/>
          <p:nvPr/>
        </p:nvSpPr>
        <p:spPr>
          <a:xfrm>
            <a:off x="2827283" y="5623034"/>
            <a:ext cx="2617076" cy="325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0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F90FFB4C-0DDE-41FA-7C8C-BF4939FAF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0D3CC73-8A0A-22EE-6979-8A5C0E88B22B}"/>
              </a:ext>
            </a:extLst>
          </p:cNvPr>
          <p:cNvSpPr/>
          <p:nvPr/>
        </p:nvSpPr>
        <p:spPr>
          <a:xfrm>
            <a:off x="4056993" y="1114097"/>
            <a:ext cx="4151586" cy="36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8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8E9500-A479-9F44-51DD-E26790F2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2B9C289-DC78-FE13-6EF9-88FA279D9913}"/>
              </a:ext>
            </a:extLst>
          </p:cNvPr>
          <p:cNvSpPr/>
          <p:nvPr/>
        </p:nvSpPr>
        <p:spPr>
          <a:xfrm>
            <a:off x="6442841" y="3048000"/>
            <a:ext cx="1839311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F13C86C-07A1-BE8D-D9C3-F336568251AA}"/>
              </a:ext>
            </a:extLst>
          </p:cNvPr>
          <p:cNvSpPr/>
          <p:nvPr/>
        </p:nvSpPr>
        <p:spPr>
          <a:xfrm>
            <a:off x="6873766" y="4014952"/>
            <a:ext cx="2575034" cy="36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3739D1D6-85F0-8FCF-31A8-8603B1BA4177}"/>
              </a:ext>
            </a:extLst>
          </p:cNvPr>
          <p:cNvSpPr/>
          <p:nvPr/>
        </p:nvSpPr>
        <p:spPr>
          <a:xfrm>
            <a:off x="9007366" y="2017986"/>
            <a:ext cx="1051034" cy="399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9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95182-FB8D-71E4-E6E0-21C116E1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A1140CCD-08F0-4922-C092-72A72116691B}"/>
              </a:ext>
            </a:extLst>
          </p:cNvPr>
          <p:cNvSpPr/>
          <p:nvPr/>
        </p:nvSpPr>
        <p:spPr>
          <a:xfrm>
            <a:off x="5139559" y="5486400"/>
            <a:ext cx="1902372" cy="33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3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DB8D04F-4B7B-7D90-40CE-D77E4EE5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1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39F295B-5C11-DE9E-D89F-AACBCBDA6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42320B8-7BCA-48F7-ED9C-590190AB8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8F85C7F-6678-6244-C76A-280D37E85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2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, timeline&#10;&#10;Description automatically generated">
            <a:extLst>
              <a:ext uri="{FF2B5EF4-FFF2-40B4-BE49-F238E27FC236}">
                <a16:creationId xmlns:a16="http://schemas.microsoft.com/office/drawing/2014/main" id="{7EF93D28-3980-4254-A9EA-9BB9A975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0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65D2DF3-F645-9EFA-4A6B-3767525F3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8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5CAA5E5-1ED6-1E85-F50F-E60D16648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4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0</Words>
  <Application>Microsoft Macintosh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Welsh, Nicole A.</dc:creator>
  <cp:lastModifiedBy>Welsh, Nicole A.</cp:lastModifiedBy>
  <cp:revision>1</cp:revision>
  <dcterms:created xsi:type="dcterms:W3CDTF">2022-07-28T13:08:44Z</dcterms:created>
  <dcterms:modified xsi:type="dcterms:W3CDTF">2022-07-28T16:48:08Z</dcterms:modified>
</cp:coreProperties>
</file>